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2D907D5-9C59-402D-87DC-494E8FD45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1B601B8-8571-4A63-9786-F1466FAE3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6B911E-5305-40C8-8DAD-2E63B5CB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FD3E6E-6A5B-4F66-9281-23AAB936C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BE4AE1E-0FD5-4477-92A8-3BE1FD2A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078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6EF327-0402-43BB-B1EA-CF93ADA9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A261ADB-9BDD-4054-8452-254B1CB4C2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A683C0C-663B-4111-81D4-B691EF43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08FA29-EA20-4074-9D8A-DDBC18A10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5993BCD-B3FB-4E75-B72B-36874644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63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9A49F3D4-0982-4815-9D3A-EB12A1870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6F85411-9BF2-4312-A661-A520AAD4E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A6EB09-416D-46D7-83DF-00506291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CC261F-470C-4D71-A28B-00041622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404451E-EFFF-4D1A-984F-F2A15B653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892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929462-5649-48F8-AB3B-EE1CE23A2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A134FB-47A8-41D0-9FA0-982627C69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178BD85-5B05-467A-8F09-0E581738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ED97CB1-5D52-48C9-AE9D-A7BDD26F4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2274F9-431A-4881-8C53-BEB4D2C6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2367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17E6253-8D83-4FEF-8F43-EE8B43C6A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35A51C6-6D4E-43A2-A1D5-F60222C00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35C026-C76E-487F-9CA8-05EAE6E2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58058D7-562E-4506-B140-757BDBC5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87079FC-DA78-4615-A27C-1A803E60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5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28711E6-714A-40A6-B5CE-9DC77E141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22E8BC-E46C-46E9-9090-62B7B91D1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4B91A264-ADFF-4411-902B-1F829E772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448DB24-1A34-4DE1-841D-E0F6A38B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6DFFFAD-744A-446E-BE53-1B58194CF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90206E4-0DC0-4799-BADF-EC9E718C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664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11577B8-1557-4AD2-B009-B6DE3DC2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0E595B9-761F-4412-B179-E46B3E78A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5437ED3-A040-423F-BFA0-49EA2F9C4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6B0BC22-9A61-47C1-8DA1-F169EFA3E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8B146DC1-EF88-42D7-B8F0-18AD497E3D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C5F846D-6A37-4E1A-8C83-A42C02EF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6427A0C-1BC6-42D6-B773-5CA9AB4FC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587E55F-C36C-46DC-A0E6-BA78BE65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92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ECBB92-B25A-4CFE-B33A-5B786074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53C9740-95F6-49EE-ACC0-549200C91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951C67-1E59-4860-958F-8BB6A1CB5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9280274-D189-45BC-B3EA-E2F32370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08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8C79733B-B296-4ABB-9935-4C7090E9C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49852BAC-FBF3-4A60-9A8D-1C07371A8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29E6DD6-B1D1-4304-B56D-157EAC7BE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436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E1AC0F-C8DB-4CCC-AD52-E6D63AAFA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2ED177E-EA69-4F45-836D-005019B0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20DD8AC-A7B1-4DB2-AD39-7FB609ED6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778902A-E9B5-4C11-B8E9-B6BAF4662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AA05674-1530-488A-9CF5-AB5D15FF7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D583798-358D-4450-B2EA-6A4C3C82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125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540852-07DF-4E9D-865C-1F28780E9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361F068-FF6C-4537-B0A2-5F6B86446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82007C1-4DBE-4E79-B4EB-370A441EA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AC8EC40-B27E-48A0-86A4-F080D046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D042596-C70D-453C-9D81-13F5045C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0ACA9F8-58DA-4A81-B78F-1D38F6F96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490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F84A25FC-0266-444A-A4BE-93F662E3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2FE80EA-609C-4729-B848-883DF99B6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11187E-3B76-49D9-94B3-ACABACCA9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92F3-0D6A-4368-B503-ED75B94EFFED}" type="datetimeFigureOut">
              <a:rPr lang="hu-HU" smtClean="0"/>
              <a:t>2020.08.11.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EF43F4-51DE-47B0-8A97-4BE9EFC07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6C54B1C-6585-45FC-9FC2-AD04A6A4E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72A23-43CC-4F70-8C56-3E00EE0966D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574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237318E8-16D5-469F-B037-8EB66A9D4C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42" y="1762539"/>
            <a:ext cx="1160008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Kovács Bea</dc:creator>
  <cp:lastModifiedBy>Kovács Bea</cp:lastModifiedBy>
  <cp:revision>1</cp:revision>
  <dcterms:created xsi:type="dcterms:W3CDTF">2020-08-11T15:02:25Z</dcterms:created>
  <dcterms:modified xsi:type="dcterms:W3CDTF">2020-08-11T15:03:10Z</dcterms:modified>
</cp:coreProperties>
</file>