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4"/>
  </p:notesMasterIdLst>
  <p:sldIdLst>
    <p:sldId id="257" r:id="rId2"/>
    <p:sldId id="355" r:id="rId3"/>
  </p:sldIdLst>
  <p:sldSz cx="9144000" cy="5143500" type="screen16x9"/>
  <p:notesSz cx="6858000" cy="9144000"/>
  <p:embeddedFontLst>
    <p:embeddedFont>
      <p:font typeface="Crimson Text" panose="020B0604020202020204" charset="0"/>
      <p:regular r:id="rId5"/>
      <p:bold r:id="rId6"/>
      <p:italic r:id="rId7"/>
      <p:boldItalic r:id="rId8"/>
    </p:embeddedFon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-18"/>
      <p:regular r:id="rId13"/>
      <p:bold r:id="rId14"/>
      <p:italic r:id="rId15"/>
      <p:boldItalic r:id="rId16"/>
    </p:embeddedFont>
    <p:embeddedFont>
      <p:font typeface="Vidaloka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3C3E3B-591E-4FDA-B20E-5F90C632C6AB}">
  <a:tblStyle styleId="{813C3E3B-591E-4FDA-B20E-5F90C632C6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70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1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DD00251-7C7E-2F3B-0DB0-66CD0F0D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5510">
            <a:off x="-787545" y="422284"/>
            <a:ext cx="5461640" cy="54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82;p59">
            <a:extLst>
              <a:ext uri="{FF2B5EF4-FFF2-40B4-BE49-F238E27FC236}">
                <a16:creationId xmlns:a16="http://schemas.microsoft.com/office/drawing/2014/main" id="{FFDBA456-6FBC-C819-ACA0-AF39D2B2231F}"/>
              </a:ext>
            </a:extLst>
          </p:cNvPr>
          <p:cNvSpPr txBox="1">
            <a:spLocks/>
          </p:cNvSpPr>
          <p:nvPr/>
        </p:nvSpPr>
        <p:spPr>
          <a:xfrm>
            <a:off x="90476" y="414823"/>
            <a:ext cx="7064100" cy="92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Vidaloka"/>
              <a:buNone/>
              <a:defRPr sz="65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hu-HU" sz="1800" dirty="0"/>
              <a:t>Pécsi Tudományegyetem</a:t>
            </a:r>
          </a:p>
          <a:p>
            <a:pPr algn="l"/>
            <a:r>
              <a:rPr lang="hu-HU" sz="1800" dirty="0"/>
              <a:t>Bölcsészet- és Társadalomtudományi Kar</a:t>
            </a:r>
          </a:p>
          <a:p>
            <a:pPr algn="l"/>
            <a:r>
              <a:rPr lang="hu-HU" sz="1800" dirty="0"/>
              <a:t>xxx </a:t>
            </a:r>
            <a:r>
              <a:rPr lang="hu-HU" sz="1800" dirty="0" err="1"/>
              <a:t>Department</a:t>
            </a:r>
            <a:endParaRPr lang="hu-HU" sz="1800" dirty="0"/>
          </a:p>
        </p:txBody>
      </p:sp>
      <p:sp>
        <p:nvSpPr>
          <p:cNvPr id="6" name="Google Shape;482;p59">
            <a:extLst>
              <a:ext uri="{FF2B5EF4-FFF2-40B4-BE49-F238E27FC236}">
                <a16:creationId xmlns:a16="http://schemas.microsoft.com/office/drawing/2014/main" id="{50A07096-C814-1DF9-E854-7C64A56E7DB4}"/>
              </a:ext>
            </a:extLst>
          </p:cNvPr>
          <p:cNvSpPr txBox="1">
            <a:spLocks/>
          </p:cNvSpPr>
          <p:nvPr/>
        </p:nvSpPr>
        <p:spPr>
          <a:xfrm>
            <a:off x="211454" y="1923068"/>
            <a:ext cx="8721090" cy="123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4400" dirty="0" err="1"/>
              <a:t>Title</a:t>
            </a:r>
            <a:r>
              <a:rPr lang="hu-HU" sz="4400" dirty="0"/>
              <a:t> of </a:t>
            </a:r>
            <a:r>
              <a:rPr lang="hu-HU" sz="4400" dirty="0" err="1"/>
              <a:t>the</a:t>
            </a:r>
            <a:r>
              <a:rPr lang="hu-HU" sz="4400" dirty="0"/>
              <a:t> </a:t>
            </a:r>
            <a:r>
              <a:rPr lang="hu-HU" sz="4400" dirty="0" err="1"/>
              <a:t>thesis</a:t>
            </a:r>
            <a:endParaRPr lang="hu-HU" sz="4400" dirty="0"/>
          </a:p>
        </p:txBody>
      </p:sp>
      <p:sp>
        <p:nvSpPr>
          <p:cNvPr id="9" name="Google Shape;482;p59">
            <a:extLst>
              <a:ext uri="{FF2B5EF4-FFF2-40B4-BE49-F238E27FC236}">
                <a16:creationId xmlns:a16="http://schemas.microsoft.com/office/drawing/2014/main" id="{EF1BFD9A-5D41-1126-ABC8-752CC4240E01}"/>
              </a:ext>
            </a:extLst>
          </p:cNvPr>
          <p:cNvSpPr txBox="1">
            <a:spLocks/>
          </p:cNvSpPr>
          <p:nvPr/>
        </p:nvSpPr>
        <p:spPr>
          <a:xfrm>
            <a:off x="126931" y="4516790"/>
            <a:ext cx="2883889" cy="11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1400" dirty="0" err="1"/>
              <a:t>Superviser’s</a:t>
            </a:r>
            <a:r>
              <a:rPr lang="hu-HU" sz="1400" dirty="0"/>
              <a:t> </a:t>
            </a:r>
            <a:r>
              <a:rPr lang="hu-HU" sz="1400" dirty="0" err="1"/>
              <a:t>name</a:t>
            </a:r>
            <a:endParaRPr lang="hu-HU" sz="1400" dirty="0"/>
          </a:p>
          <a:p>
            <a:r>
              <a:rPr lang="hu-HU" sz="1400" dirty="0"/>
              <a:t>Dr. habil. … PhD</a:t>
            </a:r>
          </a:p>
          <a:p>
            <a:r>
              <a:rPr lang="hu-HU" sz="1400" dirty="0" err="1"/>
              <a:t>title</a:t>
            </a:r>
            <a:endParaRPr lang="hu-HU" sz="1400" dirty="0"/>
          </a:p>
        </p:txBody>
      </p:sp>
      <p:sp>
        <p:nvSpPr>
          <p:cNvPr id="10" name="Google Shape;482;p59">
            <a:extLst>
              <a:ext uri="{FF2B5EF4-FFF2-40B4-BE49-F238E27FC236}">
                <a16:creationId xmlns:a16="http://schemas.microsoft.com/office/drawing/2014/main" id="{982AB95A-BBDD-ADF7-AE60-3F2B7432F660}"/>
              </a:ext>
            </a:extLst>
          </p:cNvPr>
          <p:cNvSpPr txBox="1">
            <a:spLocks/>
          </p:cNvSpPr>
          <p:nvPr/>
        </p:nvSpPr>
        <p:spPr>
          <a:xfrm>
            <a:off x="5518525" y="3886544"/>
            <a:ext cx="3498544" cy="74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u-HU" sz="1400" dirty="0" err="1"/>
              <a:t>Written</a:t>
            </a:r>
            <a:r>
              <a:rPr lang="hu-HU" sz="1400" dirty="0"/>
              <a:t> </a:t>
            </a:r>
            <a:r>
              <a:rPr lang="hu-HU" sz="1400" dirty="0" err="1"/>
              <a:t>by</a:t>
            </a:r>
            <a:endParaRPr lang="hu-HU" sz="1400" dirty="0"/>
          </a:p>
          <a:p>
            <a:pPr algn="r"/>
            <a:r>
              <a:rPr lang="hu-HU" sz="1400" dirty="0"/>
              <a:t>...</a:t>
            </a:r>
          </a:p>
          <a:p>
            <a:pPr algn="r"/>
            <a:r>
              <a:rPr lang="hu-HU" sz="1400" dirty="0"/>
              <a:t>…</a:t>
            </a:r>
          </a:p>
        </p:txBody>
      </p:sp>
      <p:sp>
        <p:nvSpPr>
          <p:cNvPr id="11" name="Google Shape;482;p59">
            <a:extLst>
              <a:ext uri="{FF2B5EF4-FFF2-40B4-BE49-F238E27FC236}">
                <a16:creationId xmlns:a16="http://schemas.microsoft.com/office/drawing/2014/main" id="{5A98B797-B9D1-CCED-56AA-801CDC6952BB}"/>
              </a:ext>
            </a:extLst>
          </p:cNvPr>
          <p:cNvSpPr txBox="1">
            <a:spLocks/>
          </p:cNvSpPr>
          <p:nvPr/>
        </p:nvSpPr>
        <p:spPr>
          <a:xfrm>
            <a:off x="3957465" y="4628206"/>
            <a:ext cx="1229069" cy="28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400" dirty="0"/>
              <a:t>Pécs, 202…. </a:t>
            </a:r>
            <a:r>
              <a:rPr lang="hu-HU" sz="1400" dirty="0" err="1"/>
              <a:t>date</a:t>
            </a:r>
            <a:endParaRPr lang="hu-H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743E81D-118F-E23E-00F9-0D2FE20E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90" y="3359339"/>
            <a:ext cx="1388358" cy="1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60;p99">
            <a:extLst>
              <a:ext uri="{FF2B5EF4-FFF2-40B4-BE49-F238E27FC236}">
                <a16:creationId xmlns:a16="http://schemas.microsoft.com/office/drawing/2014/main" id="{7CDA9EF2-D33A-9ED4-89DC-74D53B7D3E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669" y="395803"/>
            <a:ext cx="8506292" cy="2963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cap="small" dirty="0" err="1"/>
              <a:t>Aaaa</a:t>
            </a:r>
            <a:br>
              <a:rPr lang="hu-HU" sz="4400" cap="small" dirty="0"/>
            </a:br>
            <a:r>
              <a:rPr lang="hu-HU" sz="2000" dirty="0"/>
              <a:t>- </a:t>
            </a:r>
            <a:r>
              <a:rPr lang="hu-HU" sz="2000" dirty="0" err="1"/>
              <a:t>nnnn</a:t>
            </a:r>
            <a:br>
              <a:rPr lang="hu-HU" sz="2000" dirty="0">
                <a:sym typeface="Wingdings" panose="05000000000000000000" pitchFamily="2" charset="2"/>
              </a:rPr>
            </a:br>
            <a:r>
              <a:rPr lang="hu-HU" sz="2000" dirty="0">
                <a:sym typeface="Wingdings" panose="05000000000000000000" pitchFamily="2" charset="2"/>
              </a:rPr>
              <a:t>- mmm</a:t>
            </a:r>
            <a:br>
              <a:rPr lang="hu-HU" sz="2000" dirty="0">
                <a:sym typeface="Wingdings" panose="05000000000000000000" pitchFamily="2" charset="2"/>
              </a:rPr>
            </a:b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837495366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38</Words>
  <Application>Microsoft Office PowerPoint</Application>
  <PresentationFormat>Diavetítés a képernyőre (16:9 oldalarány)</PresentationFormat>
  <Paragraphs>12</Paragraphs>
  <Slides>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8" baseType="lpstr">
      <vt:lpstr>Lato</vt:lpstr>
      <vt:lpstr>Arial</vt:lpstr>
      <vt:lpstr>Montserrat</vt:lpstr>
      <vt:lpstr>Vidaloka</vt:lpstr>
      <vt:lpstr>Crimson Text</vt:lpstr>
      <vt:lpstr>Minimalist Business Slides XL by Slidesgo</vt:lpstr>
      <vt:lpstr>PowerPoint-bemutató</vt:lpstr>
      <vt:lpstr>Aaaa - nnnn - mmm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krisztinagreta</dc:creator>
  <cp:lastModifiedBy>Dr. Gálosi Adrienne</cp:lastModifiedBy>
  <cp:revision>15</cp:revision>
  <dcterms:modified xsi:type="dcterms:W3CDTF">2024-06-25T12:18:20Z</dcterms:modified>
</cp:coreProperties>
</file>