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67" r:id="rId4"/>
    <p:sldId id="270" r:id="rId5"/>
    <p:sldId id="268" r:id="rId6"/>
    <p:sldId id="269" r:id="rId7"/>
    <p:sldId id="271" r:id="rId8"/>
    <p:sldId id="257" r:id="rId9"/>
    <p:sldId id="266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Világos stílus 2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16076D-E01A-4E87-998C-31093C661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26552BE-29A2-4189-B9E6-E325BFC9A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7799EE-E8EC-4F41-873D-A949E94F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3C0C10-00D5-44A9-9A48-1278EE6C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5D6D75-65D6-46DA-865D-4F98A0B1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62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AE4FB8-1BB7-4BB8-80C2-637305B9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154FD90-1776-4355-BA35-C55C94935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77CBB45-C99D-4C93-9A76-0ACE5A9C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4CBC11C-DF14-4A36-AAAE-C7F312EB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B22C257-18CE-4BAE-A5B3-3ADCFBCE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867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462E4ED-5176-462E-BB4C-AFBDEDAB9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341ADB8-8E83-4A24-B593-7091D40DD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2A7BB28-80C6-4C00-B7F5-259C43D8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EB40E1-77E5-4C77-8610-CB39D701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1F33FB7-1597-4D0B-A1E3-5E34740F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4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4522BD-E6A7-49E4-9E29-6797E2BD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4A2911-F038-4C63-B86C-7ABB5C40A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D9E0155-FD30-4A3C-ACF1-2582038B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1FA948-6F6B-4376-8D65-D27D33A8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BA48DF0-5ACC-4AE8-AF16-44770630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54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BB38B7-F49F-447C-BBD7-B1C7CECF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3B98C38-5559-4117-A191-5573A709C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9EF072D-60DF-4B8B-B706-DA40000B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4F73BDF-05FA-4408-B7B3-5BD16080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4A7C2C-288B-4CD8-9EB8-09C389D8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36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C77B29-181E-4B17-9559-9CE98067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87E5AC-A6F0-4BE3-993E-47BC45FEF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CAA5A3A-2245-453D-9F93-9F571CD45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342CA72-5CCF-4ED5-BAA0-D8F010F2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32DF180-3115-4374-AF65-1B9A5852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C273B16-585E-4022-9B18-C3AED36E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6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A237FD-3546-44FF-B278-992C9C09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9BFBA95-7CCD-42E9-8416-0E30DD9E6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7A0BF30-FF00-41E4-825F-6CA86E73C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425C884-757D-473E-B3ED-60401405D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29AB769-727D-447C-9525-2BBDA63CB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3CDADB4-2D5C-4369-B1E3-8DE283B9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66BCBA2-E375-43BD-98F9-C3693BA8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C9DE4E6-B6DA-4A7A-88A7-EAF38D2A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204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D1E829-6228-44A2-9E04-CD8C15E8A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4286AB4-A885-4740-8C84-29560154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B970217-2455-4090-BFA7-A557A1B5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5EBF814-1C9E-4656-8D66-DFC1B2C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7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ADADD67-5F51-4DA1-8635-FD89527E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FBBA884-F25D-4A5A-A2EF-8B0E27BD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3DC2AA-DCA6-4A49-9354-BA6EC37D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22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963AD7-B1CD-4935-960F-111F7E6FF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4E9810-497A-4087-818D-C96247208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5B1FADD-AD78-4489-AE0F-D3937D8B0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07CB79F-C5B4-4558-BBEC-7DE9B444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F64C8D6-1D54-4208-A1F4-BEBAD419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D73E27F-4078-4FFB-9F66-5276B91E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244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5613EA-555E-4BAE-AF35-81BBA416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9C1744F-2EE5-4EEB-8032-F665414E0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C66BEFE-E8FA-4245-8EFB-ED923F26E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CA51CB9-A5F0-4A98-922B-110E27E7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67C58DC-50B7-48F3-8A40-1D80EA6D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40EB2F7-37A7-49B7-BF66-AC8BC412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51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462EDCF-DCA8-4DDF-8F03-4E158AC6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5A93BA5-D22F-4441-A52B-8E175E1C9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D59DF5-5F4E-44C3-B038-CAA570911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4FAB-32AC-4819-9713-3D86371DDAD0}" type="datetimeFigureOut">
              <a:rPr lang="hu-HU" smtClean="0"/>
              <a:t>2022. 06. 29.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7F68578-A235-4219-94E7-985E5741C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8B412BA-A1A8-4253-8F92-EE24BEDCB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416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F0C4E3-67F2-482B-9679-DE798C399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396" y="4315023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hu-HU" sz="5400" b="1" dirty="0" smtClean="0">
                <a:solidFill>
                  <a:schemeClr val="tx2"/>
                </a:solidFill>
                <a:latin typeface="Metropolis" panose="00000500000000000000" pitchFamily="50" charset="-18"/>
              </a:rPr>
              <a:t>Félévtervezés</a:t>
            </a:r>
            <a:endParaRPr lang="hu-HU" sz="5400" b="1" dirty="0">
              <a:solidFill>
                <a:schemeClr val="tx2"/>
              </a:solidFill>
              <a:latin typeface="Metropolis" panose="00000500000000000000" pitchFamily="50" charset="-18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7890C-50A2-4D00-A002-3D2D43C80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396" y="3776442"/>
            <a:ext cx="9416898" cy="484374"/>
          </a:xfrm>
        </p:spPr>
        <p:txBody>
          <a:bodyPr anchor="b">
            <a:noAutofit/>
          </a:bodyPr>
          <a:lstStyle/>
          <a:p>
            <a:pPr algn="l"/>
            <a:r>
              <a:rPr lang="hu-HU" sz="3200" dirty="0" smtClean="0">
                <a:solidFill>
                  <a:schemeClr val="tx2"/>
                </a:solidFill>
                <a:latin typeface="Metropolis" panose="00000500000000000000" pitchFamily="50" charset="-18"/>
              </a:rPr>
              <a:t>Műhelyszeminárium 3.</a:t>
            </a:r>
            <a:endParaRPr lang="hu-HU" sz="3200" dirty="0">
              <a:solidFill>
                <a:schemeClr val="tx2"/>
              </a:solidFill>
              <a:latin typeface="Metropolis" panose="00000500000000000000" pitchFamily="50" charset="-18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47DBFC9-243C-4869-B3D1-12ED7AEB7E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6"/>
          <a:stretch/>
        </p:blipFill>
        <p:spPr>
          <a:xfrm>
            <a:off x="-2746" y="0"/>
            <a:ext cx="12188951" cy="3776442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E469BCA5-E5D7-441B-80E2-B26A510E48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4" r="9665"/>
          <a:stretch/>
        </p:blipFill>
        <p:spPr>
          <a:xfrm>
            <a:off x="-2746" y="6171391"/>
            <a:ext cx="12194746" cy="74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9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>
            <a:extLst>
              <a:ext uri="{FF2B5EF4-FFF2-40B4-BE49-F238E27FC236}">
                <a16:creationId xmlns:a16="http://schemas.microsoft.com/office/drawing/2014/main" id="{015CCEB1-6B8E-4E85-92D6-C2796A090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3937" y="1794722"/>
            <a:ext cx="5807598" cy="4509595"/>
          </a:xfrm>
        </p:spPr>
        <p:txBody>
          <a:bodyPr/>
          <a:lstStyle/>
          <a:p>
            <a:r>
              <a:rPr lang="hu-HU" dirty="0" smtClean="0">
                <a:latin typeface="Metropolis" panose="00000500000000000000" pitchFamily="50" charset="-18"/>
              </a:rPr>
              <a:t>Új belépők/érdeklődők</a:t>
            </a:r>
          </a:p>
          <a:p>
            <a:endParaRPr lang="hu-HU" dirty="0">
              <a:latin typeface="Metropolis" panose="00000500000000000000" pitchFamily="50" charset="-18"/>
            </a:endParaRPr>
          </a:p>
          <a:p>
            <a:r>
              <a:rPr lang="hu-HU" dirty="0" smtClean="0">
                <a:latin typeface="Metropolis" panose="00000500000000000000" pitchFamily="50" charset="-18"/>
              </a:rPr>
              <a:t>Az első félévben ismerkedés a </a:t>
            </a:r>
            <a:r>
              <a:rPr lang="hu-HU" dirty="0" err="1" smtClean="0">
                <a:latin typeface="Metropolis" panose="00000500000000000000" pitchFamily="50" charset="-18"/>
              </a:rPr>
              <a:t>szakkollégium</a:t>
            </a:r>
            <a:r>
              <a:rPr lang="hu-HU" dirty="0" smtClean="0">
                <a:latin typeface="Metropolis" panose="00000500000000000000" pitchFamily="50" charset="-18"/>
              </a:rPr>
              <a:t> tevékenységével</a:t>
            </a:r>
          </a:p>
          <a:p>
            <a:r>
              <a:rPr lang="hu-HU" dirty="0" smtClean="0">
                <a:latin typeface="Metropolis" panose="00000500000000000000" pitchFamily="50" charset="-18"/>
              </a:rPr>
              <a:t>Segítő munka, rendszeres jelenlét</a:t>
            </a:r>
          </a:p>
          <a:p>
            <a:r>
              <a:rPr lang="hu-HU" dirty="0" smtClean="0">
                <a:latin typeface="Metropolis" panose="00000500000000000000" pitchFamily="50" charset="-18"/>
              </a:rPr>
              <a:t>Az egyén döntését követően a közgyűlés szavazatával válik véglegessé a tagság.</a:t>
            </a:r>
            <a:endParaRPr lang="hu-HU" dirty="0">
              <a:latin typeface="Metropolis" panose="00000500000000000000" pitchFamily="50" charset="-18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BE22CC41-5C91-45F4-AD89-0435A56884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sp>
        <p:nvSpPr>
          <p:cNvPr id="11" name="Tartalom helye 10">
            <a:extLst>
              <a:ext uri="{FF2B5EF4-FFF2-40B4-BE49-F238E27FC236}">
                <a16:creationId xmlns:a16="http://schemas.microsoft.com/office/drawing/2014/main" id="{9BD9457A-2266-4D4F-A4AE-07700EA2F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9937" y="1794722"/>
            <a:ext cx="5181600" cy="4351338"/>
          </a:xfrm>
        </p:spPr>
        <p:txBody>
          <a:bodyPr/>
          <a:lstStyle/>
          <a:p>
            <a:r>
              <a:rPr lang="hu-HU" dirty="0" smtClean="0"/>
              <a:t>20 fő</a:t>
            </a:r>
          </a:p>
          <a:p>
            <a:r>
              <a:rPr lang="hu-HU" dirty="0" smtClean="0"/>
              <a:t>Társelnökök: Kóczián Zoltán Gergely, Hajnalné Darabos Dóra</a:t>
            </a:r>
          </a:p>
          <a:p>
            <a:r>
              <a:rPr lang="hu-HU" dirty="0" smtClean="0"/>
              <a:t>Alelnökök: Puskás-Szommer Ildikó, Sütő Ramóna</a:t>
            </a:r>
          </a:p>
          <a:p>
            <a:r>
              <a:rPr lang="hu-HU" dirty="0" smtClean="0"/>
              <a:t>Kutatók</a:t>
            </a:r>
          </a:p>
          <a:p>
            <a:r>
              <a:rPr lang="hu-HU" dirty="0" smtClean="0"/>
              <a:t>Segítők</a:t>
            </a:r>
            <a:endParaRPr lang="hu-HU" dirty="0"/>
          </a:p>
        </p:txBody>
      </p:sp>
      <p:pic>
        <p:nvPicPr>
          <p:cNvPr id="12" name="Tartalom helye 6">
            <a:extLst>
              <a:ext uri="{FF2B5EF4-FFF2-40B4-BE49-F238E27FC236}">
                <a16:creationId xmlns:a16="http://schemas.microsoft.com/office/drawing/2014/main" id="{3769C7CB-2703-450B-B993-2CABD1592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  <a:prstGeom prst="rect">
            <a:avLst/>
          </a:prstGeom>
        </p:spPr>
      </p:pic>
      <p:sp>
        <p:nvSpPr>
          <p:cNvPr id="13" name="Cím 1">
            <a:extLst>
              <a:ext uri="{FF2B5EF4-FFF2-40B4-BE49-F238E27FC236}">
                <a16:creationId xmlns:a16="http://schemas.microsoft.com/office/drawing/2014/main" id="{AED9BA78-EE52-47F0-86A4-40F84E30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Tagság</a:t>
            </a:r>
            <a:endParaRPr lang="hu-HU" sz="3600" dirty="0">
              <a:latin typeface="Metropolis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1906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Az előző félév teljesítései 1.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11717"/>
              </p:ext>
            </p:extLst>
          </p:nvPr>
        </p:nvGraphicFramePr>
        <p:xfrm>
          <a:off x="1291772" y="1195043"/>
          <a:ext cx="8127999" cy="5222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53805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2751909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  <a:gridCol w="2322285">
                  <a:extLst>
                    <a:ext uri="{9D8B030D-6E8A-4147-A177-3AD203B41FA5}">
                      <a16:colId xmlns:a16="http://schemas.microsoft.com/office/drawing/2014/main" val="285305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Kötelező elem: Szakkurzus szakkollégistáknak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Szabadulószobás</a:t>
                      </a:r>
                      <a:r>
                        <a:rPr lang="hu-HU" baseline="0" dirty="0" smtClean="0"/>
                        <a:t> kerekasztal, tesztelés, </a:t>
                      </a:r>
                      <a:r>
                        <a:rPr lang="hu-HU" baseline="0" dirty="0" err="1" smtClean="0"/>
                        <a:t>webinárium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október</a:t>
                      </a:r>
                      <a:r>
                        <a:rPr lang="hu-HU" baseline="0" dirty="0" smtClean="0"/>
                        <a:t> 1.</a:t>
                      </a:r>
                    </a:p>
                    <a:p>
                      <a:r>
                        <a:rPr lang="hu-HU" baseline="0" dirty="0" smtClean="0"/>
                        <a:t>2020. október 22.</a:t>
                      </a:r>
                    </a:p>
                    <a:p>
                      <a:r>
                        <a:rPr lang="hu-HU" baseline="0" dirty="0" smtClean="0"/>
                        <a:t>2021. január 18.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17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Kötelező elem: angol nyelvű kurzus szakkollégistáknak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Disability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Ethics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őszi félév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87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Konferenciarészvétel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Közösségek és értékek, Körösnagyharsány – 3 fő +1</a:t>
                      </a:r>
                    </a:p>
                    <a:p>
                      <a:r>
                        <a:rPr lang="hu-HU" dirty="0" smtClean="0"/>
                        <a:t>Szegedi Közművelődési Konferencia x</a:t>
                      </a:r>
                    </a:p>
                    <a:p>
                      <a:r>
                        <a:rPr lang="hu-HU" dirty="0" smtClean="0"/>
                        <a:t>Közösségek és szervezetek Konferencia – 1 fő +13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szeptember 11.</a:t>
                      </a:r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2020. november 4.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Publikáció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Tudásmenedzsment – 4 fő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január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Szakmai nyilvánosság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Akadálymentes Turizmus Nap, önkéntes – 5 fő</a:t>
                      </a:r>
                    </a:p>
                    <a:p>
                      <a:r>
                        <a:rPr lang="hu-HU" dirty="0" smtClean="0"/>
                        <a:t>Tanulófesztivál – 4 fő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szeptember 5.</a:t>
                      </a:r>
                    </a:p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2020.</a:t>
                      </a:r>
                      <a:r>
                        <a:rPr lang="hu-HU" baseline="0" dirty="0" smtClean="0"/>
                        <a:t> szeptember 24-26.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47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59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Az előző félév teljesítései 2.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54779"/>
              </p:ext>
            </p:extLst>
          </p:nvPr>
        </p:nvGraphicFramePr>
        <p:xfrm>
          <a:off x="1291772" y="1195043"/>
          <a:ext cx="8127999" cy="2849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53805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2751909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  <a:gridCol w="2322285">
                  <a:extLst>
                    <a:ext uri="{9D8B030D-6E8A-4147-A177-3AD203B41FA5}">
                      <a16:colId xmlns:a16="http://schemas.microsoft.com/office/drawing/2014/main" val="285305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Szakmai nyilvánosság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HFMI Nap</a:t>
                      </a:r>
                    </a:p>
                    <a:p>
                      <a:r>
                        <a:rPr lang="hu-HU" dirty="0" smtClean="0"/>
                        <a:t>Bemutatkozó kisfilm készítése fogyatékosügyi szervezetek számára</a:t>
                      </a:r>
                    </a:p>
                    <a:p>
                      <a:r>
                        <a:rPr lang="hu-HU" dirty="0" smtClean="0"/>
                        <a:t>Honlap</a:t>
                      </a:r>
                      <a:r>
                        <a:rPr lang="hu-HU" baseline="0" dirty="0" smtClean="0"/>
                        <a:t> és Facebook feltöltés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október 22.</a:t>
                      </a:r>
                    </a:p>
                    <a:p>
                      <a:r>
                        <a:rPr lang="hu-HU" dirty="0" smtClean="0"/>
                        <a:t>2020. november 4.</a:t>
                      </a:r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Folyamatos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474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Hallgatói kutatási hálózat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2021. január 18.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40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Toborzás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 új 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4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1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Ami nem teljesült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49535"/>
              </p:ext>
            </p:extLst>
          </p:nvPr>
        </p:nvGraphicFramePr>
        <p:xfrm>
          <a:off x="1291772" y="1195043"/>
          <a:ext cx="8127999" cy="2199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53805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2795452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  <a:gridCol w="2278742">
                  <a:extLst>
                    <a:ext uri="{9D8B030D-6E8A-4147-A177-3AD203B41FA5}">
                      <a16:colId xmlns:a16="http://schemas.microsoft.com/office/drawing/2014/main" val="285305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Konferenciarészvétel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Szegedi Közművelődési Konferencia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Társadalmi problémákra érzékeny, szakmai attitűdök kibontakoztatását segítő foglalkozás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7. JKWS</a:t>
                      </a:r>
                    </a:p>
                    <a:p>
                      <a:r>
                        <a:rPr lang="hu-HU" dirty="0" smtClean="0"/>
                        <a:t>Heti Tervezős vetélkedő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0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95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Az új félév vállalásai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18520"/>
              </p:ext>
            </p:extLst>
          </p:nvPr>
        </p:nvGraphicFramePr>
        <p:xfrm>
          <a:off x="1291772" y="1195043"/>
          <a:ext cx="8127999" cy="5237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053805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2795452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  <a:gridCol w="2278742">
                  <a:extLst>
                    <a:ext uri="{9D8B030D-6E8A-4147-A177-3AD203B41FA5}">
                      <a16:colId xmlns:a16="http://schemas.microsoft.com/office/drawing/2014/main" val="285305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Kötelező elem: Szakkurzus szakkollégistáknak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Asztali társasjátékos kerekasztal, tesztelés, </a:t>
                      </a:r>
                      <a:r>
                        <a:rPr lang="hu-HU" baseline="0" dirty="0" err="1" smtClean="0"/>
                        <a:t>webinárium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41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Konferenciarészvétel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HAN IW 2021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2021. február 3-4.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Publikáció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Tudásmenedzsment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Határidő:</a:t>
                      </a:r>
                      <a:r>
                        <a:rPr lang="hu-HU" baseline="0" dirty="0" smtClean="0"/>
                        <a:t> február 28.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Társadalmi problémákra érzékeny, szakmai attitűdök kibontakoztatását segítő foglalkozás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7. JKWS</a:t>
                      </a:r>
                    </a:p>
                    <a:p>
                      <a:r>
                        <a:rPr lang="hu-HU" dirty="0" smtClean="0"/>
                        <a:t>Heti Tervezős Vetélkedő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13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Szakmai nyilvánosság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Honlap és Facebook feltöltések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folyamatos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474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Hallgató kutatási hálózat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93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Csapatépítő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Orfű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június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27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Toborzás + inaktív tagok megtartása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 lehetséges</a:t>
                      </a:r>
                      <a:r>
                        <a:rPr lang="hu-HU" baseline="0" dirty="0" smtClean="0"/>
                        <a:t> új belépő</a:t>
                      </a:r>
                    </a:p>
                    <a:p>
                      <a:r>
                        <a:rPr lang="hu-HU" baseline="0" dirty="0" smtClean="0"/>
                        <a:t>2 passziváló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11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9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Az új félév egyéni tervezései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92542"/>
              </p:ext>
            </p:extLst>
          </p:nvPr>
        </p:nvGraphicFramePr>
        <p:xfrm>
          <a:off x="1291772" y="1195043"/>
          <a:ext cx="8278948" cy="2768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22308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3956640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H. Darabos Dóri,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Molnár Feri, Sütő Rami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OTDK szereplés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41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Balogh Máté, Révész </a:t>
                      </a:r>
                      <a:r>
                        <a:rPr lang="hu-HU" dirty="0" err="1" smtClean="0"/>
                        <a:t>Rebi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Interreg</a:t>
                      </a:r>
                      <a:r>
                        <a:rPr lang="hu-HU" dirty="0" smtClean="0"/>
                        <a:t> Kutatás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Szabó Kristóf, </a:t>
                      </a:r>
                      <a:r>
                        <a:rPr lang="hu-HU" dirty="0" err="1" smtClean="0"/>
                        <a:t>Csébi</a:t>
                      </a:r>
                      <a:r>
                        <a:rPr lang="hu-HU" dirty="0" smtClean="0"/>
                        <a:t> Fruzsi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Új kutatás/</a:t>
                      </a:r>
                      <a:r>
                        <a:rPr lang="hu-HU" dirty="0" err="1" smtClean="0"/>
                        <a:t>gamifikáció</a:t>
                      </a:r>
                      <a:r>
                        <a:rPr lang="hu-HU" baseline="0" dirty="0" smtClean="0"/>
                        <a:t> indítása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8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Forgács Fanni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Új kutatás/</a:t>
                      </a:r>
                      <a:r>
                        <a:rPr lang="hu-HU" dirty="0" err="1" smtClean="0"/>
                        <a:t>gamifikáció</a:t>
                      </a:r>
                      <a:r>
                        <a:rPr lang="hu-HU" baseline="0" dirty="0" smtClean="0"/>
                        <a:t> indítása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2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Balogh Máté, Balázs Levi, H. Darabos Dóri,</a:t>
                      </a:r>
                      <a:r>
                        <a:rPr lang="hu-HU" baseline="0" dirty="0" smtClean="0"/>
                        <a:t> Kosaras </a:t>
                      </a:r>
                      <a:r>
                        <a:rPr lang="hu-HU" baseline="0" dirty="0" err="1" smtClean="0"/>
                        <a:t>Zsombi</a:t>
                      </a:r>
                      <a:r>
                        <a:rPr lang="hu-HU" baseline="0" dirty="0" smtClean="0"/>
                        <a:t>, Puskás-Szommer Ildi, Révész </a:t>
                      </a:r>
                      <a:r>
                        <a:rPr lang="hu-HU" baseline="0" dirty="0" err="1" smtClean="0"/>
                        <a:t>Rebi</a:t>
                      </a:r>
                      <a:r>
                        <a:rPr lang="hu-HU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Szakdolgozat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79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56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Félévi menetrend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29423"/>
              </p:ext>
            </p:extLst>
          </p:nvPr>
        </p:nvGraphicFramePr>
        <p:xfrm>
          <a:off x="1291772" y="1195043"/>
          <a:ext cx="8127999" cy="5191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65234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3453432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5305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02.03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17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02.10.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MSZ1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87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02.17.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65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02.24.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Asztali Társasjáték Kerekasztal?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03.03.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04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03.10.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73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03.17.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86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03.24.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8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03.31.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HFMI Nap + tesztelés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csütörtök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386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04.14.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OTDK felkészülés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1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04.21.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04.28.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Asztali Társasjáték </a:t>
                      </a:r>
                      <a:r>
                        <a:rPr lang="hu-HU" dirty="0" err="1" smtClean="0"/>
                        <a:t>Webinárium</a:t>
                      </a:r>
                      <a:r>
                        <a:rPr lang="hu-HU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04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05.05.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MSZ – Orfű előkészületek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Tervezhető péntek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92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09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562167"/>
              </p:ext>
            </p:extLst>
          </p:nvPr>
        </p:nvGraphicFramePr>
        <p:xfrm>
          <a:off x="409575" y="1795463"/>
          <a:ext cx="11547474" cy="43484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47728">
                  <a:extLst>
                    <a:ext uri="{9D8B030D-6E8A-4147-A177-3AD203B41FA5}">
                      <a16:colId xmlns:a16="http://schemas.microsoft.com/office/drawing/2014/main" val="3918378002"/>
                    </a:ext>
                  </a:extLst>
                </a:gridCol>
                <a:gridCol w="4650588">
                  <a:extLst>
                    <a:ext uri="{9D8B030D-6E8A-4147-A177-3AD203B41FA5}">
                      <a16:colId xmlns:a16="http://schemas.microsoft.com/office/drawing/2014/main" val="516191759"/>
                    </a:ext>
                  </a:extLst>
                </a:gridCol>
                <a:gridCol w="3849158">
                  <a:extLst>
                    <a:ext uri="{9D8B030D-6E8A-4147-A177-3AD203B41FA5}">
                      <a16:colId xmlns:a16="http://schemas.microsoft.com/office/drawing/2014/main" val="1995477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Összes megítélt</a:t>
                      </a:r>
                      <a:r>
                        <a:rPr lang="hu-HU" baseline="0" dirty="0" smtClean="0"/>
                        <a:t> összeg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000 000 Ft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61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i="1" dirty="0" smtClean="0"/>
                        <a:t>PTE adminisztrációs elvonás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99 825</a:t>
                      </a:r>
                      <a:endParaRPr lang="en-GB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5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PR,</a:t>
                      </a:r>
                      <a:r>
                        <a:rPr lang="hu-HU" baseline="0" dirty="0" smtClean="0"/>
                        <a:t> Marketing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26 230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052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Utazás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Nyíregyháza, Orfű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156 593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2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Külsős</a:t>
                      </a:r>
                      <a:r>
                        <a:rPr lang="hu-HU" baseline="0" dirty="0" smtClean="0"/>
                        <a:t> m</a:t>
                      </a:r>
                      <a:r>
                        <a:rPr lang="hu-HU" dirty="0" smtClean="0"/>
                        <a:t>egbízási díj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Asztali társashoz, JKWS-</a:t>
                      </a:r>
                      <a:r>
                        <a:rPr lang="hu-HU" dirty="0" err="1" smtClean="0"/>
                        <a:t>hez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70 821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74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Étkezés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32 788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4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Szállás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Orfű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201 971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982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Egyéb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Paraván, tárgyjutalom, roll </a:t>
                      </a:r>
                      <a:r>
                        <a:rPr lang="hu-HU" dirty="0" err="1" smtClean="0"/>
                        <a:t>up</a:t>
                      </a:r>
                      <a:r>
                        <a:rPr lang="hu-HU" dirty="0" smtClean="0"/>
                        <a:t>, terembérlet, belépő, lakat, filc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288 530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461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Megbízási díj tagoknak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Foglalkozás vezetés, előadás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83 951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93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M. B. Díj járulék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22 897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723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Repi</a:t>
                      </a:r>
                      <a:r>
                        <a:rPr lang="hu-HU" dirty="0" smtClean="0"/>
                        <a:t> járulék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16 394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517851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51D776AF-BA93-4D2E-9421-786E5BB28D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7316ADD5-CC28-4704-A9C1-F230F6C8A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4834"/>
            <a:ext cx="12192000" cy="1412757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5A786238-EA8D-4A00-A240-387022178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Anyagi keretek</a:t>
            </a:r>
            <a:endParaRPr lang="hu-HU" sz="3600" dirty="0">
              <a:latin typeface="Metropolis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1581286"/>
      </p:ext>
    </p:extLst>
  </p:cSld>
  <p:clrMapOvr>
    <a:masterClrMapping/>
  </p:clrMapOvr>
</p:sld>
</file>

<file path=ppt/theme/theme1.xml><?xml version="1.0" encoding="utf-8"?>
<a:theme xmlns:a="http://schemas.openxmlformats.org/drawingml/2006/main" name="TBS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SZ" id="{2C255A96-4295-44FE-993A-7FA27BBDB616}" vid="{0ECCA6F1-AE0D-4BD4-BD70-770382E3EA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TBSZ</Template>
  <TotalTime>106</TotalTime>
  <Words>503</Words>
  <Application>Microsoft Office PowerPoint</Application>
  <PresentationFormat>Szélesvásznú</PresentationFormat>
  <Paragraphs>154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Metropolis</vt:lpstr>
      <vt:lpstr>TBSZ</vt:lpstr>
      <vt:lpstr>Félévtervezés</vt:lpstr>
      <vt:lpstr>Tagság</vt:lpstr>
      <vt:lpstr>Az előző félév teljesítései 1.</vt:lpstr>
      <vt:lpstr>Az előző félév teljesítései 2.</vt:lpstr>
      <vt:lpstr>Ami nem teljesült</vt:lpstr>
      <vt:lpstr>Az új félév vállalásai</vt:lpstr>
      <vt:lpstr>Az új félév egyéni tervezései</vt:lpstr>
      <vt:lpstr>Félévi menetrend</vt:lpstr>
      <vt:lpstr>Anyagi keretek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István Ábrahám Bálint</dc:creator>
  <cp:lastModifiedBy>Koller Inez Zsófia</cp:lastModifiedBy>
  <cp:revision>31</cp:revision>
  <dcterms:created xsi:type="dcterms:W3CDTF">2020-12-28T19:58:13Z</dcterms:created>
  <dcterms:modified xsi:type="dcterms:W3CDTF">2022-06-29T14:46:58Z</dcterms:modified>
</cp:coreProperties>
</file>